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55300" cy="7537450"/>
  <p:notesSz cx="10655300" cy="75374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9623" y="2336609"/>
            <a:ext cx="9062403" cy="1582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99247" y="4220972"/>
            <a:ext cx="7463155" cy="188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3082" y="1733613"/>
            <a:ext cx="4637818" cy="4974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490749" y="1733613"/>
            <a:ext cx="4637818" cy="4974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082" y="301498"/>
            <a:ext cx="9595485" cy="1205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082" y="1733613"/>
            <a:ext cx="9595485" cy="4974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24961" y="7009828"/>
            <a:ext cx="3411728" cy="376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3082" y="7009828"/>
            <a:ext cx="2452179" cy="376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76388" y="7009828"/>
            <a:ext cx="2452179" cy="376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861" cy="75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2023-05-27T10:20:58Z</dcterms:created>
  <dcterms:modified xsi:type="dcterms:W3CDTF">2023-05-27T10:20:58Z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2023-05-27T00:00:00Z</vt:filetime>
  </property>
</Properties>
</file>